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5143500" cy="9144000" type="screen16x9"/>
  <p:notesSz cx="9144000" cy="51435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62" d="100"/>
          <a:sy n="62" d="100"/>
        </p:scale>
        <p:origin x="2827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169702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143500" cy="1097280"/>
          </a:xfrm>
          <a:prstGeom prst="rect">
            <a:avLst/>
          </a:prstGeom>
          <a:solidFill>
            <a:srgbClr val="0B3D91"/>
          </a:solidFill>
          <a:ln w="12700">
            <a:solidFill>
              <a:srgbClr val="0B3D91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" name="Text 1"/>
          <p:cNvSpPr/>
          <p:nvPr/>
        </p:nvSpPr>
        <p:spPr>
          <a:xfrm>
            <a:off x="320040" y="128016"/>
            <a:ext cx="4503420" cy="6583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POSTER TITLE (max ~20 words)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320040" y="841248"/>
            <a:ext cx="45034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Short subtitle / study design (optional)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0" y="1097280"/>
            <a:ext cx="514350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D9DEE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6" name="Text 4"/>
          <p:cNvSpPr/>
          <p:nvPr/>
        </p:nvSpPr>
        <p:spPr>
          <a:xfrm>
            <a:off x="320040" y="1207008"/>
            <a:ext cx="45034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Author1, Author2, Author3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320040" y="1389888"/>
            <a:ext cx="45034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Affiliation(s) • Department, Institution, City, Country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20040" y="1737360"/>
            <a:ext cx="2183130" cy="3385475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D9DEE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9" name="Shape 7"/>
          <p:cNvSpPr/>
          <p:nvPr/>
        </p:nvSpPr>
        <p:spPr>
          <a:xfrm>
            <a:off x="320040" y="1737360"/>
            <a:ext cx="2183130" cy="320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9DEE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0" name="Text 8"/>
          <p:cNvSpPr/>
          <p:nvPr/>
        </p:nvSpPr>
        <p:spPr>
          <a:xfrm>
            <a:off x="484632" y="1792224"/>
            <a:ext cx="1853946" cy="2468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0B3D9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BACKGROUND / OBJECTIVE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84632" y="2185416"/>
            <a:ext cx="1853946" cy="1545171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buSzPct val="100000"/>
              <a:buChar char="•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2–4 short bullets</a:t>
            </a:r>
            <a:endParaRPr lang="en-US" sz="1400" dirty="0"/>
          </a:p>
          <a:p>
            <a:pPr marL="177800" indent="-177800">
              <a:buSzPct val="100000"/>
              <a:buChar char="•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 the gap and aim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84632" y="3803739"/>
            <a:ext cx="1853946" cy="1123761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Tip: Keep body text ≥ 24–28 pt after you replace placeholders.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2640330" y="1737360"/>
            <a:ext cx="2183130" cy="3385475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D9DEE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4" name="Shape 12"/>
          <p:cNvSpPr/>
          <p:nvPr/>
        </p:nvSpPr>
        <p:spPr>
          <a:xfrm>
            <a:off x="2640330" y="1737360"/>
            <a:ext cx="2183130" cy="320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9DEE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5" name="Text 13"/>
          <p:cNvSpPr/>
          <p:nvPr/>
        </p:nvSpPr>
        <p:spPr>
          <a:xfrm>
            <a:off x="2804922" y="1792224"/>
            <a:ext cx="1853946" cy="2468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0B3D9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METHODS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2804922" y="2185416"/>
            <a:ext cx="1853946" cy="1545171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buSzPct val="100000"/>
              <a:buChar char="•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Study design, setting</a:t>
            </a:r>
            <a:endParaRPr lang="en-US" sz="1400" dirty="0"/>
          </a:p>
          <a:p>
            <a:pPr marL="177800" indent="-177800">
              <a:buSzPct val="100000"/>
              <a:buChar char="•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Participants / sample</a:t>
            </a:r>
            <a:endParaRPr lang="en-US" sz="1400" dirty="0"/>
          </a:p>
          <a:p>
            <a:pPr marL="177800" indent="-177800">
              <a:buSzPct val="100000"/>
              <a:buChar char="•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Outcomes and analysis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2804922" y="3803739"/>
            <a:ext cx="1853946" cy="1123761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Tip: Prefer simple figures over dense text.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320040" y="5287427"/>
            <a:ext cx="2183130" cy="3125053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D9DEE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19" name="Shape 17"/>
          <p:cNvSpPr/>
          <p:nvPr/>
        </p:nvSpPr>
        <p:spPr>
          <a:xfrm>
            <a:off x="320040" y="5287427"/>
            <a:ext cx="2183130" cy="320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9DEE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0" name="Text 18"/>
          <p:cNvSpPr/>
          <p:nvPr/>
        </p:nvSpPr>
        <p:spPr>
          <a:xfrm>
            <a:off x="484632" y="5342291"/>
            <a:ext cx="1853946" cy="24688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0B3D9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RESULTS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484632" y="5735483"/>
            <a:ext cx="1853946" cy="14019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buSzPct val="100000"/>
              <a:buChar char="•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findings (numbers!)</a:t>
            </a:r>
            <a:endParaRPr lang="en-US" sz="1400" dirty="0"/>
          </a:p>
          <a:p>
            <a:pPr marL="177800" indent="-177800">
              <a:buSzPct val="100000"/>
              <a:buChar char="•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1–2 plots or a small table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484632" y="7210574"/>
            <a:ext cx="1853946" cy="1019593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4B556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Tip: Use high-contrast colors and clear labels.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2640330" y="5287427"/>
            <a:ext cx="2183130" cy="3125053"/>
          </a:xfrm>
          <a:prstGeom prst="roundRect">
            <a:avLst/>
          </a:prstGeom>
          <a:solidFill>
            <a:srgbClr val="F7F9FC"/>
          </a:solidFill>
          <a:ln w="12700">
            <a:solidFill>
              <a:srgbClr val="D9DEE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4" name="Shape 22"/>
          <p:cNvSpPr/>
          <p:nvPr/>
        </p:nvSpPr>
        <p:spPr>
          <a:xfrm>
            <a:off x="2640330" y="5287427"/>
            <a:ext cx="2183130" cy="320040"/>
          </a:xfrm>
          <a:prstGeom prst="rect">
            <a:avLst/>
          </a:prstGeom>
          <a:solidFill>
            <a:srgbClr val="FFFFFF"/>
          </a:solidFill>
          <a:ln w="12700">
            <a:solidFill>
              <a:srgbClr val="D9DEE7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25" name="Text 23"/>
          <p:cNvSpPr/>
          <p:nvPr/>
        </p:nvSpPr>
        <p:spPr>
          <a:xfrm>
            <a:off x="2804922" y="5342291"/>
            <a:ext cx="1853946" cy="2468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B3D9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CONCLUSION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2804922" y="5717195"/>
            <a:ext cx="1853946" cy="2530693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buSzPct val="100000"/>
              <a:buChar char="•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1–3 take-home messages</a:t>
            </a:r>
            <a:endParaRPr lang="en-US" sz="1400" dirty="0"/>
          </a:p>
          <a:p>
            <a:pPr marL="177800" indent="-177800">
              <a:buSzPct val="100000"/>
              <a:buChar char="•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Clinical/scientific impact</a:t>
            </a:r>
            <a:endParaRPr lang="en-US" sz="1400" dirty="0"/>
          </a:p>
          <a:p>
            <a:pPr marL="177800" indent="-177800">
              <a:buSzPct val="100000"/>
              <a:buChar char="•"/>
            </a:pPr>
            <a:r>
              <a:rPr lang="en-US" sz="1400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Limitations (optional)</a:t>
            </a:r>
            <a:endParaRPr lang="en-US" sz="1400" dirty="0"/>
          </a:p>
        </p:txBody>
      </p:sp>
      <p:sp>
        <p:nvSpPr>
          <p:cNvPr id="29" name="Shape 27"/>
          <p:cNvSpPr/>
          <p:nvPr/>
        </p:nvSpPr>
        <p:spPr>
          <a:xfrm>
            <a:off x="0" y="8732520"/>
            <a:ext cx="5143500" cy="411480"/>
          </a:xfrm>
          <a:prstGeom prst="rect">
            <a:avLst/>
          </a:prstGeom>
          <a:solidFill>
            <a:srgbClr val="123E7A"/>
          </a:solidFill>
          <a:ln w="12700">
            <a:solidFill>
              <a:srgbClr val="123E7A"/>
            </a:solidFill>
            <a:prstDash val="solid"/>
          </a:ln>
        </p:spPr>
        <p:txBody>
          <a:bodyPr/>
          <a:lstStyle/>
          <a:p>
            <a:endParaRPr lang="tr-TR"/>
          </a:p>
        </p:txBody>
      </p:sp>
      <p:sp>
        <p:nvSpPr>
          <p:cNvPr id="30" name="Text 28"/>
          <p:cNvSpPr/>
          <p:nvPr/>
        </p:nvSpPr>
        <p:spPr>
          <a:xfrm>
            <a:off x="320040" y="8842248"/>
            <a:ext cx="45034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Poster ID: P000  •  Presenting author email: name@domain.com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320040" y="8979408"/>
            <a:ext cx="450342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Export as PDF (Portrait). Keep file size ≤ 10 MB.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138</Words>
  <Application>Microsoft Office PowerPoint</Application>
  <PresentationFormat>Ekran Gösterisi (16:9)</PresentationFormat>
  <Paragraphs>24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Sunusu</vt:lpstr>
    </vt:vector>
  </TitlesOfParts>
  <Company>E-Poster Template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E-Poster Template (9:16)</dc:title>
  <dc:subject>9:16 Digital Poster Template</dc:subject>
  <dc:creator>Congress Organizing Committee</dc:creator>
  <cp:lastModifiedBy>A. Baki Yıldırım</cp:lastModifiedBy>
  <cp:revision>2</cp:revision>
  <dcterms:created xsi:type="dcterms:W3CDTF">2026-02-03T18:41:30Z</dcterms:created>
  <dcterms:modified xsi:type="dcterms:W3CDTF">2026-02-03T18:58:15Z</dcterms:modified>
</cp:coreProperties>
</file>