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notesMasterIdLst>
    <p:notesMasterId r:id="rId3"/>
  </p:notesMasterIdLst>
  <p:sldIdLst>
    <p:sldId id="1174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59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F00"/>
    <a:srgbClr val="FF40FF"/>
    <a:srgbClr val="31B3E8"/>
    <a:srgbClr val="2E8FAB"/>
    <a:srgbClr val="3FB5E5"/>
    <a:srgbClr val="235CBB"/>
    <a:srgbClr val="36B4FD"/>
    <a:srgbClr val="70B4FD"/>
    <a:srgbClr val="051B35"/>
    <a:srgbClr val="E7F8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99"/>
    <p:restoredTop sz="94327"/>
  </p:normalViewPr>
  <p:slideViewPr>
    <p:cSldViewPr snapToGrid="0" snapToObjects="1" showGuides="1">
      <p:cViewPr varScale="1">
        <p:scale>
          <a:sx n="51" d="100"/>
          <a:sy n="51" d="100"/>
        </p:scale>
        <p:origin x="2718" y="84"/>
      </p:cViewPr>
      <p:guideLst>
        <p:guide orient="horz" pos="3859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C1A36-2279-0B42-A036-2A7F66850110}" type="datetimeFigureOut">
              <a:rPr kumimoji="1" lang="zh-TW" altLang="en-US" smtClean="0"/>
              <a:t>2024/4/17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FCDE0-F5D5-B54D-83E1-08C9CC72E67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2890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68010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1pPr>
    <a:lvl2pPr marL="384005" algn="l" defTabSz="768010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2pPr>
    <a:lvl3pPr marL="768010" algn="l" defTabSz="768010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3pPr>
    <a:lvl4pPr marL="1152016" algn="l" defTabSz="768010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4pPr>
    <a:lvl5pPr marL="1536021" algn="l" defTabSz="768010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5pPr>
    <a:lvl6pPr marL="1920026" algn="l" defTabSz="768010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6pPr>
    <a:lvl7pPr marL="2304031" algn="l" defTabSz="768010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7pPr>
    <a:lvl8pPr marL="2688037" algn="l" defTabSz="768010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8pPr>
    <a:lvl9pPr marL="3072042" algn="l" defTabSz="768010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931D-5C47-D347-BE90-B26453E539BE}" type="datetimeFigureOut">
              <a:rPr kumimoji="1" lang="zh-TW" altLang="en-US" smtClean="0"/>
              <a:t>2024/4/17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CBBC-053A-A240-92DB-658347C973C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391336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931D-5C47-D347-BE90-B26453E539BE}" type="datetimeFigureOut">
              <a:rPr kumimoji="1" lang="zh-TW" altLang="en-US" smtClean="0"/>
              <a:t>2024/4/17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CBBC-053A-A240-92DB-658347C973C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285646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931D-5C47-D347-BE90-B26453E539BE}" type="datetimeFigureOut">
              <a:rPr kumimoji="1" lang="zh-TW" altLang="en-US" smtClean="0"/>
              <a:t>2024/4/17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CBBC-053A-A240-92DB-658347C973C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538330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fographic_P000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85751" y="1201525"/>
            <a:ext cx="6276272" cy="308009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848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322949" indent="0">
              <a:buNone/>
              <a:defRPr sz="848"/>
            </a:lvl2pPr>
            <a:lvl3pPr marL="645898" indent="0">
              <a:buNone/>
              <a:defRPr sz="706"/>
            </a:lvl3pPr>
            <a:lvl4pPr marL="968847" indent="0">
              <a:buNone/>
              <a:defRPr sz="636"/>
            </a:lvl4pPr>
            <a:lvl5pPr marL="1291796" indent="0">
              <a:buNone/>
              <a:defRPr sz="636"/>
            </a:lvl5pPr>
            <a:lvl6pPr marL="1614746" indent="0">
              <a:buNone/>
              <a:defRPr sz="636"/>
            </a:lvl6pPr>
            <a:lvl7pPr marL="1937695" indent="0">
              <a:buNone/>
              <a:defRPr sz="636"/>
            </a:lvl7pPr>
            <a:lvl8pPr marL="2260644" indent="0">
              <a:buNone/>
              <a:defRPr sz="636"/>
            </a:lvl8pPr>
            <a:lvl9pPr marL="2583593" indent="0">
              <a:buNone/>
              <a:defRPr sz="636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26" name="Title 2"/>
          <p:cNvSpPr>
            <a:spLocks noGrp="1"/>
          </p:cNvSpPr>
          <p:nvPr>
            <p:ph type="title"/>
          </p:nvPr>
        </p:nvSpPr>
        <p:spPr>
          <a:xfrm>
            <a:off x="285751" y="237069"/>
            <a:ext cx="6276272" cy="88068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197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3919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931D-5C47-D347-BE90-B26453E539BE}" type="datetimeFigureOut">
              <a:rPr kumimoji="1" lang="zh-TW" altLang="en-US" smtClean="0"/>
              <a:t>2024/4/17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CBBC-053A-A240-92DB-658347C973C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484593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931D-5C47-D347-BE90-B26453E539BE}" type="datetimeFigureOut">
              <a:rPr kumimoji="1" lang="zh-TW" altLang="en-US" smtClean="0"/>
              <a:t>2024/4/17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CBBC-053A-A240-92DB-658347C973C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65418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931D-5C47-D347-BE90-B26453E539BE}" type="datetimeFigureOut">
              <a:rPr kumimoji="1" lang="zh-TW" altLang="en-US" smtClean="0"/>
              <a:t>2024/4/17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CBBC-053A-A240-92DB-658347C973C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98319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931D-5C47-D347-BE90-B26453E539BE}" type="datetimeFigureOut">
              <a:rPr kumimoji="1" lang="zh-TW" altLang="en-US" smtClean="0"/>
              <a:t>2024/4/17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CBBC-053A-A240-92DB-658347C973C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769957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931D-5C47-D347-BE90-B26453E539BE}" type="datetimeFigureOut">
              <a:rPr kumimoji="1" lang="zh-TW" altLang="en-US" smtClean="0"/>
              <a:t>2024/4/17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CBBC-053A-A240-92DB-658347C973C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213265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931D-5C47-D347-BE90-B26453E539BE}" type="datetimeFigureOut">
              <a:rPr kumimoji="1" lang="zh-TW" altLang="en-US" smtClean="0"/>
              <a:t>2024/4/17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CBBC-053A-A240-92DB-658347C973C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387309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931D-5C47-D347-BE90-B26453E539BE}" type="datetimeFigureOut">
              <a:rPr kumimoji="1" lang="zh-TW" altLang="en-US" smtClean="0"/>
              <a:t>2024/4/17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CBBC-053A-A240-92DB-658347C973C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378012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931D-5C47-D347-BE90-B26453E539BE}" type="datetimeFigureOut">
              <a:rPr kumimoji="1" lang="zh-TW" altLang="en-US" smtClean="0"/>
              <a:t>2024/4/17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CBBC-053A-A240-92DB-658347C973C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80462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9931D-5C47-D347-BE90-B26453E539BE}" type="datetimeFigureOut">
              <a:rPr kumimoji="1" lang="zh-TW" altLang="en-US" smtClean="0"/>
              <a:t>2024/4/17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1CBBC-053A-A240-92DB-658347C973C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240901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4">
            <a:extLst>
              <a:ext uri="{FF2B5EF4-FFF2-40B4-BE49-F238E27FC236}">
                <a16:creationId xmlns:a16="http://schemas.microsoft.com/office/drawing/2014/main" id="{403DD6F0-6EBC-E54F-E2F3-327D315ED92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9041" y="0"/>
            <a:ext cx="6460638" cy="909413"/>
          </a:xfrm>
          <a:prstGeom prst="rect">
            <a:avLst/>
          </a:prstGeom>
          <a:solidFill>
            <a:srgbClr val="235CBB"/>
          </a:solidFill>
          <a:ln w="9525">
            <a:noFill/>
            <a:miter lim="800000"/>
            <a:headEnd/>
            <a:tailEnd/>
          </a:ln>
          <a:effectLst/>
        </p:spPr>
        <p:txBody>
          <a:bodyPr lIns="48331" tIns="24165" rIns="48331" bIns="24165" anchor="ctr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02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03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2004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6576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1148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5720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0292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CN" sz="1993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POSTER</a:t>
            </a:r>
            <a:r>
              <a:rPr lang="zh-CN" altLang="en-US" sz="1993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altLang="zh-CN" sz="1993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TITLE</a:t>
            </a:r>
            <a:endParaRPr lang="en-US" altLang="en-US" sz="1993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/>
            <a:r>
              <a:rPr lang="tr-TR" altLang="zh-CN" sz="1329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Author 1, Author 2, …</a:t>
            </a:r>
            <a:endParaRPr lang="en-US" altLang="en-US" sz="1329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/>
            <a:r>
              <a:rPr lang="tr-TR" altLang="en-US" sz="846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</a:t>
            </a:r>
            <a:r>
              <a:rPr lang="en-US" altLang="en-US" sz="846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nstitution</a:t>
            </a:r>
            <a:r>
              <a:rPr lang="en-US" altLang="en-US" sz="846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name</a:t>
            </a:r>
            <a:r>
              <a:rPr lang="tr-TR" altLang="en-US" sz="846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</a:t>
            </a:r>
            <a:endParaRPr lang="en-US" altLang="en-US" sz="846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36457560-DCD8-0C29-57BB-31506D180C9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518805" y="1238983"/>
            <a:ext cx="2961359" cy="215666"/>
          </a:xfrm>
          <a:prstGeom prst="rect">
            <a:avLst/>
          </a:prstGeom>
          <a:solidFill>
            <a:srgbClr val="235CBB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48331" tIns="24165" rIns="48331" bIns="24165" anchor="ctr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02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03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2004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6576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1148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5720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0292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CN" sz="1329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Results</a:t>
            </a:r>
            <a:endParaRPr lang="en-US" altLang="en-US" sz="483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0" name="Rectangle 11">
            <a:extLst>
              <a:ext uri="{FF2B5EF4-FFF2-40B4-BE49-F238E27FC236}">
                <a16:creationId xmlns:a16="http://schemas.microsoft.com/office/drawing/2014/main" id="{AAAA4C82-979E-C631-E21B-7825BE36FF8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77308" y="1238983"/>
            <a:ext cx="2961359" cy="215666"/>
          </a:xfrm>
          <a:prstGeom prst="rect">
            <a:avLst/>
          </a:prstGeom>
          <a:solidFill>
            <a:srgbClr val="235CBB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48331" tIns="24165" rIns="48331" bIns="24165" anchor="ctr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02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03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2004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6576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1148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5720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0292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CN" sz="1329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Introduction</a:t>
            </a:r>
            <a:endParaRPr lang="en-US" altLang="en-US" sz="1329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4" name="Rectangle 12">
            <a:extLst>
              <a:ext uri="{FF2B5EF4-FFF2-40B4-BE49-F238E27FC236}">
                <a16:creationId xmlns:a16="http://schemas.microsoft.com/office/drawing/2014/main" id="{32A7F55E-D625-A16E-652E-D77627DB788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518805" y="4062233"/>
            <a:ext cx="2961359" cy="215354"/>
          </a:xfrm>
          <a:prstGeom prst="rect">
            <a:avLst/>
          </a:prstGeom>
          <a:solidFill>
            <a:srgbClr val="235CBB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48331" tIns="24165" rIns="48331" bIns="24165" anchor="ctr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02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03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2004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6576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1148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5720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0292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CN" sz="1329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Conclusion</a:t>
            </a:r>
            <a:endParaRPr lang="en-US" altLang="en-US" sz="1329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9" name="Rectangle 14">
            <a:extLst>
              <a:ext uri="{FF2B5EF4-FFF2-40B4-BE49-F238E27FC236}">
                <a16:creationId xmlns:a16="http://schemas.microsoft.com/office/drawing/2014/main" id="{E04014D2-9036-168F-1842-9ED988FDBF3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36523" y="4892511"/>
            <a:ext cx="2961359" cy="215666"/>
          </a:xfrm>
          <a:prstGeom prst="rect">
            <a:avLst/>
          </a:prstGeom>
          <a:solidFill>
            <a:srgbClr val="235CBB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48331" tIns="24165" rIns="48331" bIns="24165" anchor="ctr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02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03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2004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6576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1148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5720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0292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CN" sz="1329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Methods</a:t>
            </a:r>
            <a:endParaRPr lang="en-US" altLang="en-US" sz="1329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1" name="Rectangle 15">
            <a:extLst>
              <a:ext uri="{FF2B5EF4-FFF2-40B4-BE49-F238E27FC236}">
                <a16:creationId xmlns:a16="http://schemas.microsoft.com/office/drawing/2014/main" id="{4C652C8B-43E1-5C47-B61F-FDBC9E12E9E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637858" y="7343047"/>
            <a:ext cx="2961359" cy="215354"/>
          </a:xfrm>
          <a:prstGeom prst="rect">
            <a:avLst/>
          </a:prstGeom>
          <a:solidFill>
            <a:srgbClr val="235CBB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48331" tIns="24165" rIns="48331" bIns="24165" anchor="ctr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02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03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2004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6576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1148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5720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0292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CN" sz="1329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References</a:t>
            </a:r>
            <a:endParaRPr lang="en-US" altLang="en-US" sz="1329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2" name="Text Box 19">
            <a:extLst>
              <a:ext uri="{FF2B5EF4-FFF2-40B4-BE49-F238E27FC236}">
                <a16:creationId xmlns:a16="http://schemas.microsoft.com/office/drawing/2014/main" id="{D28A0427-673F-E4EF-79B3-8424F1D2571E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3637858" y="1550328"/>
            <a:ext cx="2782469" cy="1045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8331" tIns="24165" rIns="48331" bIns="24165">
            <a:spAutoFit/>
          </a:bodyPr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02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03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2004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6576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1148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5720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0292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ts val="362"/>
              </a:spcBef>
            </a:pPr>
            <a:r>
              <a:rPr lang="en-US" altLang="zh-TW" sz="800" dirty="0">
                <a:ea typeface="Roboto" panose="02000000000000000000" pitchFamily="2" charset="0"/>
                <a:cs typeface="Arial" panose="020B0604020202020204" pitchFamily="34" charset="0"/>
              </a:rPr>
              <a:t>Lorem ipsum dolor sit </a:t>
            </a:r>
            <a:r>
              <a:rPr lang="en-US" altLang="zh-TW" sz="800" dirty="0" err="1">
                <a:ea typeface="Roboto" panose="02000000000000000000" pitchFamily="2" charset="0"/>
                <a:cs typeface="Arial" panose="020B0604020202020204" pitchFamily="34" charset="0"/>
              </a:rPr>
              <a:t>amet</a:t>
            </a:r>
            <a:r>
              <a:rPr lang="en-US" altLang="zh-TW" sz="800" dirty="0">
                <a:ea typeface="Roboto" panose="02000000000000000000" pitchFamily="2" charset="0"/>
                <a:cs typeface="Arial" panose="020B0604020202020204" pitchFamily="34" charset="0"/>
              </a:rPr>
              <a:t>, </a:t>
            </a:r>
            <a:r>
              <a:rPr lang="en-US" altLang="zh-TW" sz="800" dirty="0" err="1">
                <a:ea typeface="Roboto" panose="02000000000000000000" pitchFamily="2" charset="0"/>
                <a:cs typeface="Arial" panose="020B0604020202020204" pitchFamily="34" charset="0"/>
              </a:rPr>
              <a:t>consectetur</a:t>
            </a:r>
            <a:r>
              <a:rPr lang="en-US" altLang="zh-TW" sz="800" dirty="0"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zh-TW" sz="800" dirty="0" err="1">
                <a:ea typeface="Roboto" panose="02000000000000000000" pitchFamily="2" charset="0"/>
                <a:cs typeface="Arial" panose="020B0604020202020204" pitchFamily="34" charset="0"/>
              </a:rPr>
              <a:t>adipiscing</a:t>
            </a:r>
            <a:r>
              <a:rPr lang="en-US" altLang="zh-TW" sz="800" dirty="0"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zh-TW" sz="800" dirty="0" err="1">
                <a:ea typeface="Roboto" panose="02000000000000000000" pitchFamily="2" charset="0"/>
                <a:cs typeface="Arial" panose="020B0604020202020204" pitchFamily="34" charset="0"/>
              </a:rPr>
              <a:t>elit</a:t>
            </a:r>
            <a:r>
              <a:rPr lang="en-US" altLang="zh-TW" sz="800" dirty="0">
                <a:ea typeface="Roboto" panose="02000000000000000000" pitchFamily="2" charset="0"/>
                <a:cs typeface="Arial" panose="020B0604020202020204" pitchFamily="34" charset="0"/>
              </a:rPr>
              <a:t>.</a:t>
            </a:r>
            <a:r>
              <a:rPr lang="zh-CN" altLang="en-US" sz="800" dirty="0"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zh-CN" sz="800" dirty="0" err="1">
                <a:ea typeface="Roboto" panose="02000000000000000000" pitchFamily="2" charset="0"/>
                <a:cs typeface="Arial" panose="020B0604020202020204" pitchFamily="34" charset="0"/>
              </a:rPr>
              <a:t>JustFreeSlide.com</a:t>
            </a:r>
            <a:r>
              <a:rPr lang="zh-CN" altLang="en-US" sz="800" dirty="0"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zh-TW" sz="800" dirty="0">
                <a:ea typeface="Roboto" panose="02000000000000000000" pitchFamily="2" charset="0"/>
                <a:cs typeface="Arial" panose="020B0604020202020204" pitchFamily="34" charset="0"/>
              </a:rPr>
              <a:t>Lorem ipsum dolor sit </a:t>
            </a:r>
            <a:r>
              <a:rPr lang="en-US" altLang="zh-TW" sz="800" dirty="0" err="1">
                <a:ea typeface="Roboto" panose="02000000000000000000" pitchFamily="2" charset="0"/>
                <a:cs typeface="Arial" panose="020B0604020202020204" pitchFamily="34" charset="0"/>
              </a:rPr>
              <a:t>amet</a:t>
            </a:r>
            <a:r>
              <a:rPr lang="en-US" altLang="zh-TW" sz="800" dirty="0">
                <a:ea typeface="Roboto" panose="02000000000000000000" pitchFamily="2" charset="0"/>
                <a:cs typeface="Arial" panose="020B0604020202020204" pitchFamily="34" charset="0"/>
              </a:rPr>
              <a:t>, </a:t>
            </a:r>
            <a:r>
              <a:rPr lang="en-US" altLang="zh-TW" sz="800" dirty="0" err="1">
                <a:ea typeface="Roboto" panose="02000000000000000000" pitchFamily="2" charset="0"/>
                <a:cs typeface="Arial" panose="020B0604020202020204" pitchFamily="34" charset="0"/>
              </a:rPr>
              <a:t>consectetur</a:t>
            </a:r>
            <a:r>
              <a:rPr lang="en-US" altLang="zh-TW" sz="800" dirty="0"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zh-TW" sz="800" dirty="0" err="1">
                <a:ea typeface="Roboto" panose="02000000000000000000" pitchFamily="2" charset="0"/>
                <a:cs typeface="Arial" panose="020B0604020202020204" pitchFamily="34" charset="0"/>
              </a:rPr>
              <a:t>adipiscing</a:t>
            </a:r>
            <a:r>
              <a:rPr lang="en-US" altLang="zh-TW" sz="800" dirty="0"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zh-TW" sz="800" dirty="0" err="1">
                <a:ea typeface="Roboto" panose="02000000000000000000" pitchFamily="2" charset="0"/>
                <a:cs typeface="Arial" panose="020B0604020202020204" pitchFamily="34" charset="0"/>
              </a:rPr>
              <a:t>elit</a:t>
            </a:r>
            <a:r>
              <a:rPr lang="en-US" altLang="zh-TW" sz="800" dirty="0">
                <a:ea typeface="Roboto" panose="02000000000000000000" pitchFamily="2" charset="0"/>
                <a:cs typeface="Arial" panose="020B0604020202020204" pitchFamily="34" charset="0"/>
              </a:rPr>
              <a:t>.</a:t>
            </a:r>
            <a:r>
              <a:rPr lang="zh-CN" altLang="en-US" sz="800" dirty="0"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endParaRPr lang="en-US" altLang="en-US" sz="800" dirty="0"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 sz="800" dirty="0"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 sz="800" dirty="0"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 sz="800" dirty="0">
              <a:cs typeface="Arial" panose="020B0604020202020204" pitchFamily="34" charset="0"/>
            </a:endParaRPr>
          </a:p>
        </p:txBody>
      </p:sp>
      <p:sp>
        <p:nvSpPr>
          <p:cNvPr id="43" name="Text Box 20">
            <a:extLst>
              <a:ext uri="{FF2B5EF4-FFF2-40B4-BE49-F238E27FC236}">
                <a16:creationId xmlns:a16="http://schemas.microsoft.com/office/drawing/2014/main" id="{523CEF44-5854-8365-8ECD-B2146AF2F251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3607939" y="4373578"/>
            <a:ext cx="2812388" cy="1969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8331" tIns="24165" rIns="48331" bIns="24165">
            <a:spAutoFit/>
          </a:bodyPr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02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03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2004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6576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1148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5720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0292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ts val="362"/>
              </a:spcBef>
            </a:pPr>
            <a:r>
              <a:rPr lang="en-US" altLang="zh-TW" sz="800" dirty="0">
                <a:ea typeface="Roboto" panose="02000000000000000000" pitchFamily="2" charset="0"/>
                <a:cs typeface="Arial" panose="020B0604020202020204" pitchFamily="34" charset="0"/>
              </a:rPr>
              <a:t>Lorem ipsum dolor sit </a:t>
            </a:r>
            <a:r>
              <a:rPr lang="en-US" altLang="zh-TW" sz="800" dirty="0" err="1">
                <a:ea typeface="Roboto" panose="02000000000000000000" pitchFamily="2" charset="0"/>
                <a:cs typeface="Arial" panose="020B0604020202020204" pitchFamily="34" charset="0"/>
              </a:rPr>
              <a:t>amet</a:t>
            </a:r>
            <a:r>
              <a:rPr lang="en-US" altLang="zh-TW" sz="800" dirty="0">
                <a:ea typeface="Roboto" panose="02000000000000000000" pitchFamily="2" charset="0"/>
                <a:cs typeface="Arial" panose="020B0604020202020204" pitchFamily="34" charset="0"/>
              </a:rPr>
              <a:t>, </a:t>
            </a:r>
            <a:r>
              <a:rPr lang="en-US" altLang="zh-TW" sz="800" dirty="0" err="1">
                <a:ea typeface="Roboto" panose="02000000000000000000" pitchFamily="2" charset="0"/>
                <a:cs typeface="Arial" panose="020B0604020202020204" pitchFamily="34" charset="0"/>
              </a:rPr>
              <a:t>consectetur</a:t>
            </a:r>
            <a:r>
              <a:rPr lang="en-US" altLang="zh-TW" sz="800" dirty="0"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zh-TW" sz="800" dirty="0" err="1">
                <a:ea typeface="Roboto" panose="02000000000000000000" pitchFamily="2" charset="0"/>
                <a:cs typeface="Arial" panose="020B0604020202020204" pitchFamily="34" charset="0"/>
              </a:rPr>
              <a:t>adipiscing</a:t>
            </a:r>
            <a:r>
              <a:rPr lang="en-US" altLang="zh-TW" sz="800" dirty="0"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zh-TW" sz="800" dirty="0" err="1">
                <a:ea typeface="Roboto" panose="02000000000000000000" pitchFamily="2" charset="0"/>
                <a:cs typeface="Arial" panose="020B0604020202020204" pitchFamily="34" charset="0"/>
              </a:rPr>
              <a:t>elit</a:t>
            </a:r>
            <a:r>
              <a:rPr lang="en-US" altLang="zh-TW" sz="800" dirty="0">
                <a:ea typeface="Roboto" panose="02000000000000000000" pitchFamily="2" charset="0"/>
                <a:cs typeface="Arial" panose="020B0604020202020204" pitchFamily="34" charset="0"/>
              </a:rPr>
              <a:t>.</a:t>
            </a:r>
            <a:r>
              <a:rPr lang="zh-CN" altLang="en-US" sz="800" dirty="0"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zh-CN" sz="800" dirty="0" err="1">
                <a:ea typeface="Roboto" panose="02000000000000000000" pitchFamily="2" charset="0"/>
                <a:cs typeface="Arial" panose="020B0604020202020204" pitchFamily="34" charset="0"/>
              </a:rPr>
              <a:t>JustFreeSlide.com</a:t>
            </a:r>
            <a:r>
              <a:rPr lang="zh-CN" altLang="en-US" sz="800" dirty="0"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zh-TW" sz="800" dirty="0">
                <a:ea typeface="Roboto" panose="02000000000000000000" pitchFamily="2" charset="0"/>
                <a:cs typeface="Arial" panose="020B0604020202020204" pitchFamily="34" charset="0"/>
              </a:rPr>
              <a:t>Lorem ipsum dolor sit </a:t>
            </a:r>
            <a:r>
              <a:rPr lang="en-US" altLang="zh-TW" sz="800" dirty="0" err="1">
                <a:ea typeface="Roboto" panose="02000000000000000000" pitchFamily="2" charset="0"/>
                <a:cs typeface="Arial" panose="020B0604020202020204" pitchFamily="34" charset="0"/>
              </a:rPr>
              <a:t>amet</a:t>
            </a:r>
            <a:r>
              <a:rPr lang="en-US" altLang="zh-TW" sz="800" dirty="0">
                <a:ea typeface="Roboto" panose="02000000000000000000" pitchFamily="2" charset="0"/>
                <a:cs typeface="Arial" panose="020B0604020202020204" pitchFamily="34" charset="0"/>
              </a:rPr>
              <a:t>, </a:t>
            </a:r>
            <a:r>
              <a:rPr lang="en-US" altLang="zh-TW" sz="800" dirty="0" err="1">
                <a:ea typeface="Roboto" panose="02000000000000000000" pitchFamily="2" charset="0"/>
                <a:cs typeface="Arial" panose="020B0604020202020204" pitchFamily="34" charset="0"/>
              </a:rPr>
              <a:t>consectetur</a:t>
            </a:r>
            <a:r>
              <a:rPr lang="en-US" altLang="zh-TW" sz="800" dirty="0"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zh-TW" sz="800" dirty="0" err="1">
                <a:ea typeface="Roboto" panose="02000000000000000000" pitchFamily="2" charset="0"/>
                <a:cs typeface="Arial" panose="020B0604020202020204" pitchFamily="34" charset="0"/>
              </a:rPr>
              <a:t>adipiscing</a:t>
            </a:r>
            <a:r>
              <a:rPr lang="en-US" altLang="zh-TW" sz="800" dirty="0"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zh-TW" sz="800" dirty="0" err="1">
                <a:ea typeface="Roboto" panose="02000000000000000000" pitchFamily="2" charset="0"/>
                <a:cs typeface="Arial" panose="020B0604020202020204" pitchFamily="34" charset="0"/>
              </a:rPr>
              <a:t>elit</a:t>
            </a:r>
            <a:r>
              <a:rPr lang="en-US" altLang="zh-TW" sz="800" dirty="0">
                <a:ea typeface="Roboto" panose="02000000000000000000" pitchFamily="2" charset="0"/>
                <a:cs typeface="Arial" panose="020B0604020202020204" pitchFamily="34" charset="0"/>
              </a:rPr>
              <a:t>.</a:t>
            </a:r>
            <a:r>
              <a:rPr lang="zh-CN" altLang="en-US" sz="800" dirty="0"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endParaRPr lang="en-US" altLang="en-US" sz="800" dirty="0"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 sz="800" dirty="0"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 sz="800" dirty="0"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 sz="800" dirty="0"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 sz="800" dirty="0"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 sz="800" dirty="0"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 sz="800" dirty="0"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 sz="800" dirty="0"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 sz="800" dirty="0">
              <a:cs typeface="Arial" panose="020B0604020202020204" pitchFamily="34" charset="0"/>
            </a:endParaRPr>
          </a:p>
        </p:txBody>
      </p:sp>
      <p:sp>
        <p:nvSpPr>
          <p:cNvPr id="44" name="Text Box 21">
            <a:extLst>
              <a:ext uri="{FF2B5EF4-FFF2-40B4-BE49-F238E27FC236}">
                <a16:creationId xmlns:a16="http://schemas.microsoft.com/office/drawing/2014/main" id="{93076CF7-7B0E-3EAB-0BC9-5623106D3C4A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3697696" y="7684823"/>
            <a:ext cx="2722631" cy="478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8331" tIns="24165" rIns="48331" bIns="24165">
            <a:spAutoFit/>
          </a:bodyPr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02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03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2004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6576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1148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5720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0292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ts val="362"/>
              </a:spcBef>
            </a:pPr>
            <a:r>
              <a:rPr lang="en-US" altLang="zh-TW" sz="800" dirty="0">
                <a:ea typeface="Roboto" panose="02000000000000000000" pitchFamily="2" charset="0"/>
                <a:cs typeface="Arial" panose="020B0604020202020204" pitchFamily="34" charset="0"/>
              </a:rPr>
              <a:t>Lorem ipsum dolor sit </a:t>
            </a:r>
            <a:r>
              <a:rPr lang="en-US" altLang="zh-TW" sz="800" dirty="0" err="1">
                <a:ea typeface="Roboto" panose="02000000000000000000" pitchFamily="2" charset="0"/>
                <a:cs typeface="Arial" panose="020B0604020202020204" pitchFamily="34" charset="0"/>
              </a:rPr>
              <a:t>amet</a:t>
            </a:r>
            <a:r>
              <a:rPr lang="en-US" altLang="zh-TW" sz="800" dirty="0">
                <a:ea typeface="Roboto" panose="02000000000000000000" pitchFamily="2" charset="0"/>
                <a:cs typeface="Arial" panose="020B0604020202020204" pitchFamily="34" charset="0"/>
              </a:rPr>
              <a:t>, </a:t>
            </a:r>
            <a:r>
              <a:rPr lang="en-US" altLang="zh-TW" sz="800" dirty="0" err="1">
                <a:ea typeface="Roboto" panose="02000000000000000000" pitchFamily="2" charset="0"/>
                <a:cs typeface="Arial" panose="020B0604020202020204" pitchFamily="34" charset="0"/>
              </a:rPr>
              <a:t>consectetur</a:t>
            </a:r>
            <a:r>
              <a:rPr lang="en-US" altLang="zh-TW" sz="800" dirty="0"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zh-TW" sz="800" dirty="0" err="1">
                <a:ea typeface="Roboto" panose="02000000000000000000" pitchFamily="2" charset="0"/>
                <a:cs typeface="Arial" panose="020B0604020202020204" pitchFamily="34" charset="0"/>
              </a:rPr>
              <a:t>adipiscing</a:t>
            </a:r>
            <a:r>
              <a:rPr lang="en-US" altLang="zh-TW" sz="800" dirty="0"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zh-TW" sz="800" dirty="0" err="1">
                <a:ea typeface="Roboto" panose="02000000000000000000" pitchFamily="2" charset="0"/>
                <a:cs typeface="Arial" panose="020B0604020202020204" pitchFamily="34" charset="0"/>
              </a:rPr>
              <a:t>elit</a:t>
            </a:r>
            <a:r>
              <a:rPr lang="en-US" altLang="zh-TW" sz="800" dirty="0">
                <a:ea typeface="Roboto" panose="02000000000000000000" pitchFamily="2" charset="0"/>
                <a:cs typeface="Arial" panose="020B0604020202020204" pitchFamily="34" charset="0"/>
              </a:rPr>
              <a:t>.</a:t>
            </a:r>
            <a:r>
              <a:rPr lang="zh-CN" altLang="en-US" sz="800" dirty="0"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zh-CN" sz="800" dirty="0" err="1">
                <a:ea typeface="Roboto" panose="02000000000000000000" pitchFamily="2" charset="0"/>
                <a:cs typeface="Arial" panose="020B0604020202020204" pitchFamily="34" charset="0"/>
              </a:rPr>
              <a:t>JustFreeSlide.com</a:t>
            </a:r>
            <a:r>
              <a:rPr lang="zh-CN" altLang="en-US" sz="800" dirty="0"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zh-TW" sz="800" dirty="0">
                <a:ea typeface="Roboto" panose="02000000000000000000" pitchFamily="2" charset="0"/>
                <a:cs typeface="Arial" panose="020B0604020202020204" pitchFamily="34" charset="0"/>
              </a:rPr>
              <a:t>Lorem ipsum dolor sit </a:t>
            </a:r>
            <a:r>
              <a:rPr lang="en-US" altLang="zh-TW" sz="800" dirty="0" err="1">
                <a:ea typeface="Roboto" panose="02000000000000000000" pitchFamily="2" charset="0"/>
                <a:cs typeface="Arial" panose="020B0604020202020204" pitchFamily="34" charset="0"/>
              </a:rPr>
              <a:t>amet</a:t>
            </a:r>
            <a:r>
              <a:rPr lang="en-US" altLang="zh-TW" sz="800" dirty="0">
                <a:ea typeface="Roboto" panose="02000000000000000000" pitchFamily="2" charset="0"/>
                <a:cs typeface="Arial" panose="020B0604020202020204" pitchFamily="34" charset="0"/>
              </a:rPr>
              <a:t>, </a:t>
            </a:r>
            <a:r>
              <a:rPr lang="en-US" altLang="zh-TW" sz="800" dirty="0" err="1">
                <a:ea typeface="Roboto" panose="02000000000000000000" pitchFamily="2" charset="0"/>
                <a:cs typeface="Arial" panose="020B0604020202020204" pitchFamily="34" charset="0"/>
              </a:rPr>
              <a:t>consectetur</a:t>
            </a:r>
            <a:r>
              <a:rPr lang="en-US" altLang="zh-TW" sz="800" dirty="0"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zh-TW" sz="800" dirty="0" err="1">
                <a:ea typeface="Roboto" panose="02000000000000000000" pitchFamily="2" charset="0"/>
                <a:cs typeface="Arial" panose="020B0604020202020204" pitchFamily="34" charset="0"/>
              </a:rPr>
              <a:t>adipiscing</a:t>
            </a:r>
            <a:r>
              <a:rPr lang="en-US" altLang="zh-TW" sz="800" dirty="0"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zh-TW" sz="800" dirty="0" err="1">
                <a:ea typeface="Roboto" panose="02000000000000000000" pitchFamily="2" charset="0"/>
                <a:cs typeface="Arial" panose="020B0604020202020204" pitchFamily="34" charset="0"/>
              </a:rPr>
              <a:t>elit</a:t>
            </a:r>
            <a:r>
              <a:rPr lang="en-US" altLang="zh-TW" sz="800" dirty="0">
                <a:ea typeface="Roboto" panose="02000000000000000000" pitchFamily="2" charset="0"/>
                <a:cs typeface="Arial" panose="020B0604020202020204" pitchFamily="34" charset="0"/>
              </a:rPr>
              <a:t>.</a:t>
            </a:r>
            <a:r>
              <a:rPr lang="zh-CN" altLang="en-US" sz="800" dirty="0"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endParaRPr lang="en-US" altLang="en-US" sz="800" dirty="0">
              <a:cs typeface="Arial" panose="020B0604020202020204" pitchFamily="34" charset="0"/>
            </a:endParaRPr>
          </a:p>
        </p:txBody>
      </p:sp>
      <p:sp>
        <p:nvSpPr>
          <p:cNvPr id="45" name="Text Box 22">
            <a:extLst>
              <a:ext uri="{FF2B5EF4-FFF2-40B4-BE49-F238E27FC236}">
                <a16:creationId xmlns:a16="http://schemas.microsoft.com/office/drawing/2014/main" id="{B8AE9A4C-8CA5-6B99-5316-3414FE0DBB96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36523" y="1526330"/>
            <a:ext cx="2842307" cy="1969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48331" tIns="24165" rIns="48331" bIns="24165">
            <a:spAutoFit/>
          </a:bodyPr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02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03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2004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6576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1148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5720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0292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ts val="362"/>
              </a:spcBef>
            </a:pPr>
            <a:r>
              <a:rPr lang="en-US" altLang="zh-TW" sz="800" dirty="0">
                <a:ea typeface="Roboto" panose="02000000000000000000" pitchFamily="2" charset="0"/>
                <a:cs typeface="Arial" panose="020B0604020202020204" pitchFamily="34" charset="0"/>
              </a:rPr>
              <a:t>Lorem ipsum dolor sit </a:t>
            </a:r>
            <a:r>
              <a:rPr lang="en-US" altLang="zh-TW" sz="800" dirty="0" err="1">
                <a:ea typeface="Roboto" panose="02000000000000000000" pitchFamily="2" charset="0"/>
                <a:cs typeface="Arial" panose="020B0604020202020204" pitchFamily="34" charset="0"/>
              </a:rPr>
              <a:t>amet</a:t>
            </a:r>
            <a:r>
              <a:rPr lang="en-US" altLang="zh-TW" sz="800" dirty="0">
                <a:ea typeface="Roboto" panose="02000000000000000000" pitchFamily="2" charset="0"/>
                <a:cs typeface="Arial" panose="020B0604020202020204" pitchFamily="34" charset="0"/>
              </a:rPr>
              <a:t>, </a:t>
            </a:r>
            <a:r>
              <a:rPr lang="en-US" altLang="zh-TW" sz="800" dirty="0" err="1">
                <a:ea typeface="Roboto" panose="02000000000000000000" pitchFamily="2" charset="0"/>
                <a:cs typeface="Arial" panose="020B0604020202020204" pitchFamily="34" charset="0"/>
              </a:rPr>
              <a:t>consectetur</a:t>
            </a:r>
            <a:r>
              <a:rPr lang="en-US" altLang="zh-TW" sz="800" dirty="0"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zh-TW" sz="800" dirty="0" err="1">
                <a:ea typeface="Roboto" panose="02000000000000000000" pitchFamily="2" charset="0"/>
                <a:cs typeface="Arial" panose="020B0604020202020204" pitchFamily="34" charset="0"/>
              </a:rPr>
              <a:t>adipiscing</a:t>
            </a:r>
            <a:r>
              <a:rPr lang="en-US" altLang="zh-TW" sz="800" dirty="0"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zh-TW" sz="800" dirty="0" err="1">
                <a:ea typeface="Roboto" panose="02000000000000000000" pitchFamily="2" charset="0"/>
                <a:cs typeface="Arial" panose="020B0604020202020204" pitchFamily="34" charset="0"/>
              </a:rPr>
              <a:t>elit</a:t>
            </a:r>
            <a:r>
              <a:rPr lang="en-US" altLang="zh-TW" sz="800" dirty="0">
                <a:ea typeface="Roboto" panose="02000000000000000000" pitchFamily="2" charset="0"/>
                <a:cs typeface="Arial" panose="020B0604020202020204" pitchFamily="34" charset="0"/>
              </a:rPr>
              <a:t>.</a:t>
            </a:r>
            <a:r>
              <a:rPr lang="zh-CN" altLang="en-US" sz="800" dirty="0"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zh-CN" sz="800" dirty="0" err="1">
                <a:ea typeface="Roboto" panose="02000000000000000000" pitchFamily="2" charset="0"/>
                <a:cs typeface="Arial" panose="020B0604020202020204" pitchFamily="34" charset="0"/>
              </a:rPr>
              <a:t>JustFreeSlide.com</a:t>
            </a:r>
            <a:r>
              <a:rPr lang="zh-CN" altLang="en-US" sz="800" dirty="0"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zh-TW" sz="800" dirty="0">
                <a:ea typeface="Roboto" panose="02000000000000000000" pitchFamily="2" charset="0"/>
                <a:cs typeface="Arial" panose="020B0604020202020204" pitchFamily="34" charset="0"/>
              </a:rPr>
              <a:t>Lorem ipsum dolor sit </a:t>
            </a:r>
            <a:r>
              <a:rPr lang="en-US" altLang="zh-TW" sz="800" dirty="0" err="1">
                <a:ea typeface="Roboto" panose="02000000000000000000" pitchFamily="2" charset="0"/>
                <a:cs typeface="Arial" panose="020B0604020202020204" pitchFamily="34" charset="0"/>
              </a:rPr>
              <a:t>amet</a:t>
            </a:r>
            <a:r>
              <a:rPr lang="en-US" altLang="zh-TW" sz="800" dirty="0">
                <a:ea typeface="Roboto" panose="02000000000000000000" pitchFamily="2" charset="0"/>
                <a:cs typeface="Arial" panose="020B0604020202020204" pitchFamily="34" charset="0"/>
              </a:rPr>
              <a:t>, </a:t>
            </a:r>
            <a:r>
              <a:rPr lang="en-US" altLang="zh-TW" sz="800" dirty="0" err="1">
                <a:ea typeface="Roboto" panose="02000000000000000000" pitchFamily="2" charset="0"/>
                <a:cs typeface="Arial" panose="020B0604020202020204" pitchFamily="34" charset="0"/>
              </a:rPr>
              <a:t>consectetur</a:t>
            </a:r>
            <a:r>
              <a:rPr lang="en-US" altLang="zh-TW" sz="800" dirty="0"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zh-TW" sz="800" dirty="0" err="1">
                <a:ea typeface="Roboto" panose="02000000000000000000" pitchFamily="2" charset="0"/>
                <a:cs typeface="Arial" panose="020B0604020202020204" pitchFamily="34" charset="0"/>
              </a:rPr>
              <a:t>adipiscing</a:t>
            </a:r>
            <a:r>
              <a:rPr lang="en-US" altLang="zh-TW" sz="800" dirty="0"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zh-TW" sz="800" dirty="0" err="1">
                <a:ea typeface="Roboto" panose="02000000000000000000" pitchFamily="2" charset="0"/>
                <a:cs typeface="Arial" panose="020B0604020202020204" pitchFamily="34" charset="0"/>
              </a:rPr>
              <a:t>elit</a:t>
            </a:r>
            <a:r>
              <a:rPr lang="en-US" altLang="zh-TW" sz="800" dirty="0">
                <a:ea typeface="Roboto" panose="02000000000000000000" pitchFamily="2" charset="0"/>
                <a:cs typeface="Arial" panose="020B0604020202020204" pitchFamily="34" charset="0"/>
              </a:rPr>
              <a:t>.</a:t>
            </a:r>
            <a:r>
              <a:rPr lang="zh-CN" altLang="en-US" sz="800" dirty="0"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endParaRPr lang="en-US" altLang="en-US" sz="800" dirty="0"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 sz="800" dirty="0"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 sz="800" dirty="0"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 sz="800" dirty="0"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 sz="800" dirty="0"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 sz="800" dirty="0"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 sz="800" dirty="0"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 sz="800" dirty="0"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 sz="800" dirty="0">
              <a:cs typeface="Arial" panose="020B0604020202020204" pitchFamily="34" charset="0"/>
            </a:endParaRPr>
          </a:p>
        </p:txBody>
      </p:sp>
      <p:sp>
        <p:nvSpPr>
          <p:cNvPr id="46" name="Text Box 24">
            <a:extLst>
              <a:ext uri="{FF2B5EF4-FFF2-40B4-BE49-F238E27FC236}">
                <a16:creationId xmlns:a16="http://schemas.microsoft.com/office/drawing/2014/main" id="{B4CCEE45-D72F-BEAF-B97F-830EC7FCBCCF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53975" y="5185010"/>
            <a:ext cx="2812388" cy="2153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8331" tIns="24165" rIns="48331" bIns="24165">
            <a:spAutoFit/>
          </a:bodyPr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02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03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2004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6576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1148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5720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0292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ts val="362"/>
              </a:spcBef>
            </a:pPr>
            <a:r>
              <a:rPr lang="en-US" altLang="zh-TW" sz="800" dirty="0">
                <a:ea typeface="Roboto" panose="02000000000000000000" pitchFamily="2" charset="0"/>
                <a:cs typeface="Arial" panose="020B0604020202020204" pitchFamily="34" charset="0"/>
              </a:rPr>
              <a:t>Lorem ipsum dolor sit </a:t>
            </a:r>
            <a:r>
              <a:rPr lang="en-US" altLang="zh-TW" sz="800" dirty="0" err="1">
                <a:ea typeface="Roboto" panose="02000000000000000000" pitchFamily="2" charset="0"/>
                <a:cs typeface="Arial" panose="020B0604020202020204" pitchFamily="34" charset="0"/>
              </a:rPr>
              <a:t>amet</a:t>
            </a:r>
            <a:r>
              <a:rPr lang="en-US" altLang="zh-TW" sz="800" dirty="0">
                <a:ea typeface="Roboto" panose="02000000000000000000" pitchFamily="2" charset="0"/>
                <a:cs typeface="Arial" panose="020B0604020202020204" pitchFamily="34" charset="0"/>
              </a:rPr>
              <a:t>, </a:t>
            </a:r>
            <a:r>
              <a:rPr lang="en-US" altLang="zh-TW" sz="800" dirty="0" err="1">
                <a:ea typeface="Roboto" panose="02000000000000000000" pitchFamily="2" charset="0"/>
                <a:cs typeface="Arial" panose="020B0604020202020204" pitchFamily="34" charset="0"/>
              </a:rPr>
              <a:t>consectetur</a:t>
            </a:r>
            <a:r>
              <a:rPr lang="en-US" altLang="zh-TW" sz="800" dirty="0"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zh-TW" sz="800" dirty="0" err="1">
                <a:ea typeface="Roboto" panose="02000000000000000000" pitchFamily="2" charset="0"/>
                <a:cs typeface="Arial" panose="020B0604020202020204" pitchFamily="34" charset="0"/>
              </a:rPr>
              <a:t>adipiscing</a:t>
            </a:r>
            <a:r>
              <a:rPr lang="en-US" altLang="zh-TW" sz="800" dirty="0"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zh-TW" sz="800" dirty="0" err="1">
                <a:ea typeface="Roboto" panose="02000000000000000000" pitchFamily="2" charset="0"/>
                <a:cs typeface="Arial" panose="020B0604020202020204" pitchFamily="34" charset="0"/>
              </a:rPr>
              <a:t>elit</a:t>
            </a:r>
            <a:r>
              <a:rPr lang="en-US" altLang="zh-TW" sz="800" dirty="0">
                <a:ea typeface="Roboto" panose="02000000000000000000" pitchFamily="2" charset="0"/>
                <a:cs typeface="Arial" panose="020B0604020202020204" pitchFamily="34" charset="0"/>
              </a:rPr>
              <a:t>.</a:t>
            </a:r>
            <a:r>
              <a:rPr lang="zh-CN" altLang="en-US" sz="800" dirty="0"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zh-CN" sz="800" dirty="0" err="1">
                <a:ea typeface="Roboto" panose="02000000000000000000" pitchFamily="2" charset="0"/>
                <a:cs typeface="Arial" panose="020B0604020202020204" pitchFamily="34" charset="0"/>
              </a:rPr>
              <a:t>JustFreeSlide.com</a:t>
            </a:r>
            <a:r>
              <a:rPr lang="zh-CN" altLang="en-US" sz="800" dirty="0"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zh-TW" sz="800" dirty="0">
                <a:ea typeface="Roboto" panose="02000000000000000000" pitchFamily="2" charset="0"/>
                <a:cs typeface="Arial" panose="020B0604020202020204" pitchFamily="34" charset="0"/>
              </a:rPr>
              <a:t>Lorem ipsum dolor sit </a:t>
            </a:r>
            <a:r>
              <a:rPr lang="en-US" altLang="zh-TW" sz="800" dirty="0" err="1">
                <a:ea typeface="Roboto" panose="02000000000000000000" pitchFamily="2" charset="0"/>
                <a:cs typeface="Arial" panose="020B0604020202020204" pitchFamily="34" charset="0"/>
              </a:rPr>
              <a:t>amet</a:t>
            </a:r>
            <a:r>
              <a:rPr lang="en-US" altLang="zh-TW" sz="800" dirty="0">
                <a:ea typeface="Roboto" panose="02000000000000000000" pitchFamily="2" charset="0"/>
                <a:cs typeface="Arial" panose="020B0604020202020204" pitchFamily="34" charset="0"/>
              </a:rPr>
              <a:t>, </a:t>
            </a:r>
            <a:r>
              <a:rPr lang="en-US" altLang="zh-TW" sz="800" dirty="0" err="1">
                <a:ea typeface="Roboto" panose="02000000000000000000" pitchFamily="2" charset="0"/>
                <a:cs typeface="Arial" panose="020B0604020202020204" pitchFamily="34" charset="0"/>
              </a:rPr>
              <a:t>consectetur</a:t>
            </a:r>
            <a:r>
              <a:rPr lang="en-US" altLang="zh-TW" sz="800" dirty="0"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zh-TW" sz="800" dirty="0" err="1">
                <a:ea typeface="Roboto" panose="02000000000000000000" pitchFamily="2" charset="0"/>
                <a:cs typeface="Arial" panose="020B0604020202020204" pitchFamily="34" charset="0"/>
              </a:rPr>
              <a:t>adipiscing</a:t>
            </a:r>
            <a:r>
              <a:rPr lang="en-US" altLang="zh-TW" sz="800" dirty="0"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zh-TW" sz="800" dirty="0" err="1">
                <a:ea typeface="Roboto" panose="02000000000000000000" pitchFamily="2" charset="0"/>
                <a:cs typeface="Arial" panose="020B0604020202020204" pitchFamily="34" charset="0"/>
              </a:rPr>
              <a:t>elit</a:t>
            </a:r>
            <a:r>
              <a:rPr lang="en-US" altLang="zh-TW" sz="800" dirty="0">
                <a:ea typeface="Roboto" panose="02000000000000000000" pitchFamily="2" charset="0"/>
                <a:cs typeface="Arial" panose="020B0604020202020204" pitchFamily="34" charset="0"/>
              </a:rPr>
              <a:t>.</a:t>
            </a:r>
            <a:r>
              <a:rPr lang="zh-CN" altLang="en-US" sz="800" dirty="0"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endParaRPr lang="en-US" altLang="en-US" sz="800" dirty="0"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 sz="800" dirty="0"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 sz="800" dirty="0"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 sz="800" dirty="0"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 sz="800" dirty="0"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 sz="800" dirty="0"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 sz="800" dirty="0"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 sz="800" dirty="0"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 sz="800" dirty="0"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 sz="800" dirty="0">
              <a:cs typeface="Arial" panose="020B0604020202020204" pitchFamily="34" charset="0"/>
            </a:endParaRPr>
          </a:p>
        </p:txBody>
      </p:sp>
      <p:sp>
        <p:nvSpPr>
          <p:cNvPr id="50" name="Rectangle 5">
            <a:extLst>
              <a:ext uri="{FF2B5EF4-FFF2-40B4-BE49-F238E27FC236}">
                <a16:creationId xmlns:a16="http://schemas.microsoft.com/office/drawing/2014/main" id="{DACC1BE6-91AB-7639-6B85-A573B6F462C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9040" y="909414"/>
            <a:ext cx="6460638" cy="82853"/>
          </a:xfrm>
          <a:prstGeom prst="rect">
            <a:avLst/>
          </a:prstGeom>
          <a:solidFill>
            <a:srgbClr val="3FB5E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362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354B95F1-1C23-D3FD-F7DA-83CDFDF8320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8321" y="8947105"/>
            <a:ext cx="6461358" cy="194617"/>
          </a:xfrm>
          <a:prstGeom prst="rect">
            <a:avLst/>
          </a:prstGeom>
          <a:solidFill>
            <a:srgbClr val="235CB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362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82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4258</TotalTime>
  <Words>133</Words>
  <Application>Microsoft Office PowerPoint</Application>
  <PresentationFormat>Ekran Gösterisi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cp:lastModifiedBy>Faika Yapıcı</cp:lastModifiedBy>
  <cp:revision>133</cp:revision>
  <dcterms:created xsi:type="dcterms:W3CDTF">2022-04-09T08:32:59Z</dcterms:created>
  <dcterms:modified xsi:type="dcterms:W3CDTF">2024-04-17T08:31:53Z</dcterms:modified>
</cp:coreProperties>
</file>